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5" r:id="rId3"/>
    <p:sldId id="318" r:id="rId4"/>
    <p:sldId id="322" r:id="rId5"/>
    <p:sldId id="320" r:id="rId6"/>
    <p:sldId id="259" r:id="rId7"/>
    <p:sldId id="321" r:id="rId8"/>
    <p:sldId id="317" r:id="rId9"/>
    <p:sldId id="31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BC5C-A29E-40A1-BD33-4AB8F2E4B9E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D485-CF5C-4A07-8DAE-C0222F527CA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BC5C-A29E-40A1-BD33-4AB8F2E4B9E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D485-CF5C-4A07-8DAE-C0222F527C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BC5C-A29E-40A1-BD33-4AB8F2E4B9E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D485-CF5C-4A07-8DAE-C0222F527C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BC5C-A29E-40A1-BD33-4AB8F2E4B9E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D485-CF5C-4A07-8DAE-C0222F527CA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BC5C-A29E-40A1-BD33-4AB8F2E4B9E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D485-CF5C-4A07-8DAE-C0222F527C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BC5C-A29E-40A1-BD33-4AB8F2E4B9E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D485-CF5C-4A07-8DAE-C0222F527CA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BC5C-A29E-40A1-BD33-4AB8F2E4B9E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D485-CF5C-4A07-8DAE-C0222F527CA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BC5C-A29E-40A1-BD33-4AB8F2E4B9E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D485-CF5C-4A07-8DAE-C0222F527C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BC5C-A29E-40A1-BD33-4AB8F2E4B9E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D485-CF5C-4A07-8DAE-C0222F527C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BC5C-A29E-40A1-BD33-4AB8F2E4B9E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D485-CF5C-4A07-8DAE-C0222F527C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BC5C-A29E-40A1-BD33-4AB8F2E4B9E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D485-CF5C-4A07-8DAE-C0222F527CA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048BC5C-A29E-40A1-BD33-4AB8F2E4B9E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E4D485-CF5C-4A07-8DAE-C0222F527CA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0687" y="692696"/>
            <a:ext cx="792088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Сохранение </a:t>
            </a:r>
          </a:p>
          <a:p>
            <a:pPr algn="ctr"/>
            <a:r>
              <a:rPr lang="ru-RU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онкурентноспособности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поиск преимуществ</a:t>
            </a:r>
          </a:p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ошкольного образовательного учреждения в современных условиях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71800" y="4869160"/>
            <a:ext cx="587212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Директор</a:t>
            </a:r>
          </a:p>
          <a:p>
            <a:pPr algn="ctr"/>
            <a:r>
              <a:rPr lang="ru-RU" sz="20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МБДОУ «Центр развития ребенка – </a:t>
            </a:r>
          </a:p>
          <a:p>
            <a:r>
              <a:rPr lang="ru-RU" sz="20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детский сад №179» г. Иваново </a:t>
            </a:r>
          </a:p>
          <a:p>
            <a:r>
              <a:rPr lang="ru-RU" sz="20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Наталья Васильевна </a:t>
            </a:r>
            <a:r>
              <a:rPr lang="ru-RU" sz="2000" b="1" cap="all" dirty="0" err="1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Таланова</a:t>
            </a:r>
            <a:endParaRPr lang="ru-RU" sz="2000" b="1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768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6560" y="624463"/>
            <a:ext cx="8218918" cy="116955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Конкурентноспособность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ДОУ - </a:t>
            </a:r>
          </a:p>
          <a:p>
            <a:pPr algn="ctr"/>
            <a:endParaRPr lang="ru-RU" sz="3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84784"/>
            <a:ext cx="8095486" cy="240065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Способность ДОУ работать в динамике </a:t>
            </a:r>
          </a:p>
          <a:p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конкурентной среды.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Подчеркивать индивидуальность </a:t>
            </a:r>
          </a:p>
          <a:p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учреждения.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Демонстрировать профессионализм.</a:t>
            </a:r>
          </a:p>
        </p:txBody>
      </p:sp>
      <p:pic>
        <p:nvPicPr>
          <p:cNvPr id="3074" name="Picture 2" descr="Родительское собрание в средней группе. Пути взаимодействия воспитателей и  родител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98782"/>
            <a:ext cx="3820078" cy="287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78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19" y="404664"/>
            <a:ext cx="8795359" cy="10464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Компоненты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конкурентноспособности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</a:p>
          <a:p>
            <a:pPr algn="ctr"/>
            <a:endParaRPr lang="ru-RU" sz="3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158" y="2060848"/>
            <a:ext cx="8861721" cy="286232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Имидж дошкольной организации.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Педагогический состав.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Спектр и качество предоставляемых услуг.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</a:t>
            </a: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-технологии для поддержания имиджа.</a:t>
            </a:r>
          </a:p>
          <a:p>
            <a:pPr algn="ctr"/>
            <a:endParaRPr lang="ru-RU" sz="3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3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Семицветик - Педагога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35128"/>
            <a:ext cx="2396879" cy="29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62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19" y="68297"/>
            <a:ext cx="8795359" cy="10464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SWOT -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анализ</a:t>
            </a:r>
          </a:p>
          <a:p>
            <a:pPr algn="ctr"/>
            <a:endParaRPr lang="ru-RU" sz="3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6"/>
          <a:stretch/>
        </p:blipFill>
        <p:spPr bwMode="auto">
          <a:xfrm>
            <a:off x="1732874" y="593974"/>
            <a:ext cx="5832648" cy="6105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2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76672"/>
            <a:ext cx="9321783" cy="147732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Для активного взаимодействия с родительским </a:t>
            </a:r>
          </a:p>
          <a:p>
            <a:r>
              <a:rPr lang="ru-RU" sz="3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сообществом необходимо использовать:</a:t>
            </a:r>
          </a:p>
          <a:p>
            <a:r>
              <a:rPr lang="ru-RU" sz="3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3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090" y="2060848"/>
            <a:ext cx="9132628" cy="517064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Официальный сайт Учреждения </a:t>
            </a:r>
          </a:p>
          <a:p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подробной  информацией.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Проведение открытых дверей и НОД.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Обратную связь с руководством Учреждения</a:t>
            </a:r>
          </a:p>
          <a:p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(интерактивное и «живое» общение.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Положительные отзывы от прошлых и </a:t>
            </a:r>
          </a:p>
          <a:p>
            <a:r>
              <a:rPr lang="ru-RU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</a:t>
            </a: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ынешних родителей Учреждения.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Активное насыщение информацией </a:t>
            </a:r>
          </a:p>
          <a:p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сообщества ВК.</a:t>
            </a:r>
          </a:p>
          <a:p>
            <a:pPr algn="ctr"/>
            <a:endParaRPr lang="ru-RU" sz="3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3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544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8" t="16505" r="11560" b="4331"/>
          <a:stretch/>
        </p:blipFill>
        <p:spPr bwMode="auto">
          <a:xfrm>
            <a:off x="238982" y="353006"/>
            <a:ext cx="4104456" cy="23320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7" t="10792" r="12001" b="6123"/>
          <a:stretch/>
        </p:blipFill>
        <p:spPr bwMode="auto">
          <a:xfrm>
            <a:off x="4440993" y="332656"/>
            <a:ext cx="4539109" cy="270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0" t="16279" r="11481" b="25116"/>
          <a:stretch/>
        </p:blipFill>
        <p:spPr bwMode="auto">
          <a:xfrm>
            <a:off x="127591" y="3140968"/>
            <a:ext cx="7396574" cy="308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Новый том (D)\Методработа\Презентация Н.В. сент 2022\3(806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775" y="3717032"/>
            <a:ext cx="1461103" cy="206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03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Новый том (D)\Методработа\Презентация Н.В. сент 2022\IMG-d0c04448a03bff7ac66c74dc03dc3327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27304"/>
            <a:ext cx="2225824" cy="296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63680" y="0"/>
            <a:ext cx="5705408" cy="147732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Открытое пространство </a:t>
            </a:r>
          </a:p>
          <a:p>
            <a:pPr algn="ctr"/>
            <a:r>
              <a:rPr lang="ru-RU" sz="3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«Ребенок-педагог-родитель»</a:t>
            </a:r>
          </a:p>
          <a:p>
            <a:pPr algn="ctr"/>
            <a:r>
              <a:rPr lang="ru-RU" sz="3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3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Picture 2" descr="C:\Новый том (D)\Методработа\Презентация Н.В. сент 2022\20220512_0913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82165"/>
            <a:ext cx="3560730" cy="267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Новый том (D)\Методработа\Презентация Н.В. сент 2022\IMG-9e371c05bc0cc0af6e21cc2b32d6e77d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148" y="4026882"/>
            <a:ext cx="3567832" cy="267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Новый том (D)\Методработа\Презентация Н.В. сент 2022\IMG-13b3a4a7fe6f6dd6f86ee77dc88cd63e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81" y="4063787"/>
            <a:ext cx="3532569" cy="264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44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528042"/>
            <a:ext cx="8773556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ВК – площадка для презентации, общения,</a:t>
            </a:r>
          </a:p>
          <a:p>
            <a:r>
              <a:rPr lang="ru-RU" sz="3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информирования родительского сообщества</a:t>
            </a:r>
            <a:r>
              <a:rPr lang="ru-RU" sz="3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5122" name="Picture 2" descr="C:\Новый том (D)\Логопедия\Эмоции\IMG-5fa139fe2f58164f749a268f83d8bc3e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0" y="1700808"/>
            <a:ext cx="4142333" cy="493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89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2060848"/>
            <a:ext cx="813690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 началом учебного года!</a:t>
            </a:r>
          </a:p>
        </p:txBody>
      </p:sp>
      <p:pic>
        <p:nvPicPr>
          <p:cNvPr id="2052" name="Picture 4" descr="C:\Новый том (D)\Логопедия\Рисунки\Рисунки дети\школьники\454387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96952"/>
            <a:ext cx="3962400" cy="355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75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1067</TotalTime>
  <Words>146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Лида</dc:creator>
  <cp:lastModifiedBy>dou179</cp:lastModifiedBy>
  <cp:revision>123</cp:revision>
  <dcterms:created xsi:type="dcterms:W3CDTF">2014-07-17T13:30:31Z</dcterms:created>
  <dcterms:modified xsi:type="dcterms:W3CDTF">2022-09-05T09:00:26Z</dcterms:modified>
</cp:coreProperties>
</file>