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2" r:id="rId12"/>
    <p:sldId id="266" r:id="rId13"/>
    <p:sldId id="267" r:id="rId14"/>
    <p:sldId id="269" r:id="rId15"/>
    <p:sldId id="301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68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68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542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64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5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6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11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07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24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66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7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2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A850-5F74-4491-B6E7-B3707A461F88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501F4-5C0C-45CB-A29A-DAE9CC2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3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6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ЦДТ4\Desktop\пре\1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2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ЦДТ4\Desktop\пре\1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81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3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ЦДТ4\Desktop\пре\1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29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ЦДТ4\Desktop\пре\1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9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8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ЦДТ4\Desktop\пре\1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ЦДТ4\Desktop\пре\1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15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ЦДТ4\Desktop\пре\1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ЦДТ4\Desktop\пре\1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ЦДТ4\Desktop\пре\1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53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09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ЦДТ4\Desktop\пре\1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" y="-568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0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ЦДТ4\Desktop\пре\1\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7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ЦДТ4\Desktop\пре\1\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ЦДТ4\Desktop\пре\1\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5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ЦДТ4\Desktop\пре\1\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ЦДТ4\Desktop\пре\1\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ЦДТ4\Desktop\пре\1\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2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7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ЦДТ4\Desktop\пре\1\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3" y="-3267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3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ЦДТ4\Desktop\пре\1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9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6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ЦДТ4\Desktop\пре\1\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1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3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ЦДТ4\Desktop\пре\1\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ЦДТ4\Desktop\пре\1\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12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0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ЦДТ4\Desktop\пре\1\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" y="0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42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6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ЦДТ4\Desktop\пре\1\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7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ЦДТ4\Desktop\пре\1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2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ЦДТ4\Desktop\пре\1\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5" y="0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7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ЦДТ4\Desktop\пре\1\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6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ЦДТ4\Desktop\пре\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81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2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ЦДТ4\Desktop\пре\1\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9" y="0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ЦДТ4\Desktop\пре\1\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7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62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ЦДТ4\Desktop\пре\1\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7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2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ЦДТ4\Desktop\пре\1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ЦДТ4\Desktop\пре\1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5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ЦДТ4\Desktop\пре\1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ЦДТ4\Desktop\пре\1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81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ЦДТ4\Desktop\пре\1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Экран (16:9)</PresentationFormat>
  <Paragraphs>0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ЦДТ4</dc:creator>
  <cp:lastModifiedBy>ЦДТ4</cp:lastModifiedBy>
  <cp:revision>5</cp:revision>
  <dcterms:created xsi:type="dcterms:W3CDTF">2022-08-25T16:27:16Z</dcterms:created>
  <dcterms:modified xsi:type="dcterms:W3CDTF">2022-08-25T17:22:35Z</dcterms:modified>
</cp:coreProperties>
</file>