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9" r:id="rId4"/>
    <p:sldMasterId id="2147483722" r:id="rId5"/>
  </p:sldMasterIdLst>
  <p:notesMasterIdLst>
    <p:notesMasterId r:id="rId20"/>
  </p:notesMasterIdLst>
  <p:sldIdLst>
    <p:sldId id="256" r:id="rId6"/>
    <p:sldId id="262" r:id="rId7"/>
    <p:sldId id="268" r:id="rId8"/>
    <p:sldId id="261" r:id="rId9"/>
    <p:sldId id="266" r:id="rId10"/>
    <p:sldId id="270" r:id="rId11"/>
    <p:sldId id="265" r:id="rId12"/>
    <p:sldId id="271" r:id="rId13"/>
    <p:sldId id="264" r:id="rId14"/>
    <p:sldId id="269" r:id="rId15"/>
    <p:sldId id="277" r:id="rId16"/>
    <p:sldId id="275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6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B180-6710-422E-91B8-2E914222816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A0F5-42D7-49A6-B392-BD8E037E0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7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CA0F5-42D7-49A6-B392-BD8E037E08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9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CA0F5-42D7-49A6-B392-BD8E037E08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5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93CC-1A5E-4262-8832-1D6573A8DA8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52930-286A-4308-BD99-4943FDCDB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ABCFE-D472-4A71-B8E2-F1AEDAD0FC3D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FE89-CC14-4007-8F04-AC429B80B1F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8640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«Средняя школа №18»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6505599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Иваново,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2204864"/>
            <a:ext cx="3240360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ds02.infourok.ru/uploads/ex/0c06/000207d5-1d245073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8349" r="63387" b="11801"/>
          <a:stretch/>
        </p:blipFill>
        <p:spPr bwMode="auto">
          <a:xfrm>
            <a:off x="6228184" y="1916832"/>
            <a:ext cx="20162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2518" y="1905212"/>
            <a:ext cx="54726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Учитель перестает     быть учителем,                      как только начинает выбирать себе ученика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С.Соловейчик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081873" y="609649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Шамина</a:t>
            </a:r>
            <a:r>
              <a:rPr lang="ru-RU" dirty="0">
                <a:solidFill>
                  <a:srgbClr val="002060"/>
                </a:solidFill>
              </a:rPr>
              <a:t> Марина Германовна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0"/>
            <a:ext cx="35638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tm.lightcup.ru/kyfatihuh/pic460694.jpg">
            <a:extLst>
              <a:ext uri="{FF2B5EF4-FFF2-40B4-BE49-F238E27FC236}">
                <a16:creationId xmlns:a16="http://schemas.microsoft.com/office/drawing/2014/main" id="{65B1EE04-250F-4E9D-8A7E-A86E47B8DC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4"/>
          <a:stretch/>
        </p:blipFill>
        <p:spPr bwMode="auto">
          <a:xfrm>
            <a:off x="1691680" y="2348880"/>
            <a:ext cx="71007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m.lightcup.ru/kyfatihuh/pic460696.jpg">
            <a:extLst>
              <a:ext uri="{FF2B5EF4-FFF2-40B4-BE49-F238E27FC236}">
                <a16:creationId xmlns:a16="http://schemas.microsoft.com/office/drawing/2014/main" id="{DBCCB642-2675-41D1-928C-DCB90CAD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531">
            <a:off x="1299325" y="763506"/>
            <a:ext cx="2390671" cy="335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0151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new.islam.ru/sites/default/files/img/2017/obshestvo/5745fc559fb5d37de48aa805046f11fb.jpg">
            <a:extLst>
              <a:ext uri="{FF2B5EF4-FFF2-40B4-BE49-F238E27FC236}">
                <a16:creationId xmlns:a16="http://schemas.microsoft.com/office/drawing/2014/main" id="{8C34EF45-0875-4A77-8DDC-E3E9DC5A82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7825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0902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5638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postupi.online/images/images1366/11777.jpg">
            <a:extLst>
              <a:ext uri="{FF2B5EF4-FFF2-40B4-BE49-F238E27FC236}">
                <a16:creationId xmlns:a16="http://schemas.microsoft.com/office/drawing/2014/main" id="{F6C2480D-29FC-468E-B7FA-D3A4C5AF3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56" y="548680"/>
            <a:ext cx="49181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k.ru/upload/iblock_mk/photoreport/60/18/df/495_5260.jpg">
            <a:extLst>
              <a:ext uri="{FF2B5EF4-FFF2-40B4-BE49-F238E27FC236}">
                <a16:creationId xmlns:a16="http://schemas.microsoft.com/office/drawing/2014/main" id="{DDB637C8-B1B1-43A9-911C-00E73110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92" y="3484735"/>
            <a:ext cx="4405210" cy="29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or.ill.in.ua/m/1200x0/1361121.jpg">
            <a:extLst>
              <a:ext uri="{FF2B5EF4-FFF2-40B4-BE49-F238E27FC236}">
                <a16:creationId xmlns:a16="http://schemas.microsoft.com/office/drawing/2014/main" id="{B0D719F7-0D26-4227-A683-5961EDEF7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4735"/>
            <a:ext cx="4123409" cy="29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7198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0192" y="0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59832" y="5373216"/>
            <a:ext cx="3980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Как обучать?</a:t>
            </a:r>
          </a:p>
        </p:txBody>
      </p:sp>
      <p:sp>
        <p:nvSpPr>
          <p:cNvPr id="3" name="AutoShape 6" descr="https://day.org.ru:8943/file/index/edf68c48906ec575ddb44c55ef9f39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979" t="25640" r="45748" b="29000"/>
          <a:stretch/>
        </p:blipFill>
        <p:spPr>
          <a:xfrm>
            <a:off x="971600" y="980728"/>
            <a:ext cx="6872805" cy="45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179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555776" cy="7012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https://day.org.ru:8943/file/index/edf68c48906ec575ddb44c55ef9f39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4AAA22-8F7B-4D52-AE99-E26A0DB2DE2C}"/>
              </a:ext>
            </a:extLst>
          </p:cNvPr>
          <p:cNvSpPr/>
          <p:nvPr/>
        </p:nvSpPr>
        <p:spPr>
          <a:xfrm>
            <a:off x="1187624" y="620688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Мы работаем под девизом:</a:t>
            </a:r>
          </a:p>
          <a:p>
            <a:pPr algn="ctr">
              <a:defRPr/>
            </a:pPr>
            <a:r>
              <a:rPr lang="ru-RU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«Прямо – это здорово, но сверни в ту сторону, где услышишь чьё-то: «Помоги!»</a:t>
            </a:r>
          </a:p>
        </p:txBody>
      </p:sp>
      <p:pic>
        <p:nvPicPr>
          <p:cNvPr id="2050" name="Picture 2" descr="https://im0-tub-ru.yandex.net/i?id=96c407fa415cfcf1bea7f105f5469f9b&amp;n=11">
            <a:extLst>
              <a:ext uri="{FF2B5EF4-FFF2-40B4-BE49-F238E27FC236}">
                <a16:creationId xmlns:a16="http://schemas.microsoft.com/office/drawing/2014/main" id="{332E37BD-FD29-42AC-B731-D3F11306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0262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0"/>
            <a:ext cx="35638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ic.pics.livejournal.com/fotoksi/21093033/45116/45116_900.jpg">
            <a:extLst>
              <a:ext uri="{FF2B5EF4-FFF2-40B4-BE49-F238E27FC236}">
                <a16:creationId xmlns:a16="http://schemas.microsoft.com/office/drawing/2014/main" id="{9C16CA64-15DA-42DE-9299-989BFE450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" r="2418" b="8746"/>
          <a:stretch/>
        </p:blipFill>
        <p:spPr bwMode="auto">
          <a:xfrm>
            <a:off x="420183" y="692696"/>
            <a:ext cx="87238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689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0"/>
            <a:ext cx="35638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://900igr.net/up/datas/84099/007.jpg">
            <a:extLst>
              <a:ext uri="{FF2B5EF4-FFF2-40B4-BE49-F238E27FC236}">
                <a16:creationId xmlns:a16="http://schemas.microsoft.com/office/drawing/2014/main" id="{79A14F02-ED85-40DE-B661-5FEA36AFE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534" r="6701" b="42269"/>
          <a:stretch/>
        </p:blipFill>
        <p:spPr bwMode="auto">
          <a:xfrm>
            <a:off x="384870" y="1412776"/>
            <a:ext cx="85076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9386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5638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im4.kommersant.ru/Issues.photo/DAILY/2014/228/KMO_125135_00239_1_t218_213409.jpg">
            <a:extLst>
              <a:ext uri="{FF2B5EF4-FFF2-40B4-BE49-F238E27FC236}">
                <a16:creationId xmlns:a16="http://schemas.microsoft.com/office/drawing/2014/main" id="{0725F536-65C7-497C-81AB-83489FC97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9" t="5022" r="8467" b="2511"/>
          <a:stretch/>
        </p:blipFill>
        <p:spPr bwMode="auto">
          <a:xfrm>
            <a:off x="4932040" y="1659944"/>
            <a:ext cx="30458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63" y="3429000"/>
            <a:ext cx="4104456" cy="3065828"/>
          </a:xfrm>
          <a:prstGeom prst="rect">
            <a:avLst/>
          </a:prstGeom>
        </p:spPr>
      </p:pic>
      <p:pic>
        <p:nvPicPr>
          <p:cNvPr id="7" name="Picture 2" descr="http://misanec.ru/wp-content/uploads/2015/08/5841299.jpg">
            <a:extLst>
              <a:ext uri="{FF2B5EF4-FFF2-40B4-BE49-F238E27FC236}">
                <a16:creationId xmlns:a16="http://schemas.microsoft.com/office/drawing/2014/main" id="{D206883E-6956-418D-A96B-A1728407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3" y="420769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191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0"/>
            <a:ext cx="27718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://www.booksiti.net.ru/books/59635525.jpg">
            <a:extLst>
              <a:ext uri="{FF2B5EF4-FFF2-40B4-BE49-F238E27FC236}">
                <a16:creationId xmlns:a16="http://schemas.microsoft.com/office/drawing/2014/main" id="{3A5E5C98-B20C-498F-94F6-3FAD1902B8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152">
            <a:off x="2774100" y="1078180"/>
            <a:ext cx="2922885" cy="4265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361069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http://pbs.twimg.com/media/Cu8P45iUsAAXCbV.jpg">
            <a:extLst>
              <a:ext uri="{FF2B5EF4-FFF2-40B4-BE49-F238E27FC236}">
                <a16:creationId xmlns:a16="http://schemas.microsoft.com/office/drawing/2014/main" id="{C76FDBAB-8C1E-4059-BD18-9DB5E65A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6744" y="908720"/>
            <a:ext cx="3873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Московский государственный педагогический университет,</a:t>
            </a:r>
          </a:p>
          <a:p>
            <a:pPr algn="ctr"/>
            <a:r>
              <a:rPr lang="ru-RU" sz="2000" dirty="0"/>
              <a:t>ректор </a:t>
            </a:r>
            <a:r>
              <a:rPr lang="ru-RU" sz="2000" dirty="0" err="1"/>
              <a:t>А.Семенов</a:t>
            </a:r>
            <a:endParaRPr lang="ru-RU" sz="2000" dirty="0"/>
          </a:p>
        </p:txBody>
      </p:sp>
      <p:pic>
        <p:nvPicPr>
          <p:cNvPr id="2050" name="Picture 2" descr="http://interact91.progressor.ru/index.php-option%3Dcom_joomgallery%26func%3Ddownload%26catid%3D12%26id%3D191%26Itemid%3D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27892" r="29550" b="17898"/>
          <a:stretch/>
        </p:blipFill>
        <p:spPr bwMode="auto">
          <a:xfrm>
            <a:off x="4584414" y="3429000"/>
            <a:ext cx="3600400" cy="28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5" y="5085183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Всероссийского фонда образования                       эксперт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О.Сергеев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07437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5638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://images.myshared.ru/6/748213/slide_7.jpg">
            <a:extLst>
              <a:ext uri="{FF2B5EF4-FFF2-40B4-BE49-F238E27FC236}">
                <a16:creationId xmlns:a16="http://schemas.microsoft.com/office/drawing/2014/main" id="{B8E3D6FA-4DCB-4D6D-87D6-F3E9018F2C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754"/>
            <a:ext cx="8331322" cy="62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438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0"/>
            <a:ext cx="35638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s://mrshsp.edumsko.ru/uploads/2000/1354/section/109641/img41.jpg">
            <a:extLst>
              <a:ext uri="{FF2B5EF4-FFF2-40B4-BE49-F238E27FC236}">
                <a16:creationId xmlns:a16="http://schemas.microsoft.com/office/drawing/2014/main" id="{07E3AD81-9D8E-456D-9C3D-7D50A1F3E1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b="8380"/>
          <a:stretch/>
        </p:blipFill>
        <p:spPr bwMode="auto">
          <a:xfrm>
            <a:off x="1386562" y="908720"/>
            <a:ext cx="75262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4522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5638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http://mmf.pskgu.ru/files/2014/11/3/VDD3wwDSN3M.jpg">
            <a:extLst>
              <a:ext uri="{FF2B5EF4-FFF2-40B4-BE49-F238E27FC236}">
                <a16:creationId xmlns:a16="http://schemas.microsoft.com/office/drawing/2014/main" id="{0EC4BE81-D40F-4422-AB7D-53A356D7D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5222" r="48151" b="4272"/>
          <a:stretch/>
        </p:blipFill>
        <p:spPr bwMode="auto">
          <a:xfrm>
            <a:off x="5657108" y="2583523"/>
            <a:ext cx="2541779" cy="31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vasha-kniga.com/images/products/978-5-7974-0395-1.jpg">
            <a:extLst>
              <a:ext uri="{FF2B5EF4-FFF2-40B4-BE49-F238E27FC236}">
                <a16:creationId xmlns:a16="http://schemas.microsoft.com/office/drawing/2014/main" id="{12BB5963-A9C5-48BC-BBDA-BD528F5C82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264">
            <a:off x="3049520" y="598104"/>
            <a:ext cx="2420621" cy="313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kniga.de/media/image/11/ee/75/110887.jpg">
            <a:extLst>
              <a:ext uri="{FF2B5EF4-FFF2-40B4-BE49-F238E27FC236}">
                <a16:creationId xmlns:a16="http://schemas.microsoft.com/office/drawing/2014/main" id="{B66F9F06-98D4-4CBC-8131-8C9CADF9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652">
            <a:off x="883341" y="754146"/>
            <a:ext cx="2143076" cy="308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1936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голубой шаблон презентации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и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лубой шаблон презентации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и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лубо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шаблон презентации</Template>
  <TotalTime>233</TotalTime>
  <Words>76</Words>
  <Application>Microsoft Office PowerPoint</Application>
  <PresentationFormat>Экран (4:3)</PresentationFormat>
  <Paragraphs>14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голубой шаблон презентации</vt:lpstr>
      <vt:lpstr>синий</vt:lpstr>
      <vt:lpstr>1_голубой шаблон презентации</vt:lpstr>
      <vt:lpstr>1_синий</vt:lpstr>
      <vt:lpstr>голубой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Рустам</dc:creator>
  <cp:lastModifiedBy>Сергей Шамин</cp:lastModifiedBy>
  <cp:revision>21</cp:revision>
  <dcterms:created xsi:type="dcterms:W3CDTF">2016-12-02T03:39:07Z</dcterms:created>
  <dcterms:modified xsi:type="dcterms:W3CDTF">2017-08-29T19:21:16Z</dcterms:modified>
</cp:coreProperties>
</file>